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2" r:id="rId2"/>
    <p:sldId id="263" r:id="rId3"/>
    <p:sldId id="257" r:id="rId4"/>
    <p:sldId id="260" r:id="rId5"/>
    <p:sldId id="261" r:id="rId6"/>
    <p:sldId id="256" r:id="rId7"/>
    <p:sldId id="258" r:id="rId8"/>
    <p:sldId id="259" r:id="rId9"/>
    <p:sldId id="266" r:id="rId10"/>
    <p:sldId id="267" r:id="rId11"/>
    <p:sldId id="264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9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099A12-A81C-47BE-B712-E4B49AD24892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1B6A91-E4B0-49B9-B3F3-F947B670D2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1668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1. Музей истории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B6A91-E4B0-49B9-B3F3-F947B670D24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930791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9.</a:t>
            </a:r>
            <a:r>
              <a:rPr lang="ru-RU" baseline="0" dirty="0" smtClean="0"/>
              <a:t> Общий </a:t>
            </a:r>
            <a:r>
              <a:rPr lang="ru-RU" baseline="0" smtClean="0"/>
              <a:t>вид музея 2002-2003г.г</a:t>
            </a:r>
            <a:r>
              <a:rPr lang="ru-RU" baseline="0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B6A91-E4B0-49B9-B3F3-F947B670D246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25737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10. Желаем мира, здоровья и добра.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B6A91-E4B0-49B9-B3F3-F947B670D246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034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2. общий</a:t>
            </a:r>
            <a:r>
              <a:rPr lang="ru-RU" baseline="0" dirty="0" smtClean="0"/>
              <a:t> вид музея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B6A91-E4B0-49B9-B3F3-F947B670D24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6720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1. Из истории основания.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B6A91-E4B0-49B9-B3F3-F947B670D24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906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4. Музейная экспозиция о основании гимназии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B6A91-E4B0-49B9-B3F3-F947B670D24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0419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5  Экспозиционная  витрина.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B6A91-E4B0-49B9-B3F3-F947B670D24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336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2. Дом Гогояна.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B6A91-E4B0-49B9-B3F3-F947B670D24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1815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7. Первые гимназистки.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B6A91-E4B0-49B9-B3F3-F947B670D24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25485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8. Дом до ВОВ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B6A91-E4B0-49B9-B3F3-F947B670D24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26258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2. Дом Гогояна.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B6A91-E4B0-49B9-B3F3-F947B670D246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1815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8B750-B7E7-49D4-BDAD-EE02F9B5C393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BC832-C44F-4778-8506-E24A4A7D18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3869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8B750-B7E7-49D4-BDAD-EE02F9B5C393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BC832-C44F-4778-8506-E24A4A7D18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0034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8B750-B7E7-49D4-BDAD-EE02F9B5C393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BC832-C44F-4778-8506-E24A4A7D18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7827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8B750-B7E7-49D4-BDAD-EE02F9B5C393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BC832-C44F-4778-8506-E24A4A7D18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612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8B750-B7E7-49D4-BDAD-EE02F9B5C393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BC832-C44F-4778-8506-E24A4A7D18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3383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8B750-B7E7-49D4-BDAD-EE02F9B5C393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BC832-C44F-4778-8506-E24A4A7D18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9984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8B750-B7E7-49D4-BDAD-EE02F9B5C393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BC832-C44F-4778-8506-E24A4A7D18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3443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8B750-B7E7-49D4-BDAD-EE02F9B5C393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BC832-C44F-4778-8506-E24A4A7D18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7713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8B750-B7E7-49D4-BDAD-EE02F9B5C393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BC832-C44F-4778-8506-E24A4A7D18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5139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8B750-B7E7-49D4-BDAD-EE02F9B5C393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BC832-C44F-4778-8506-E24A4A7D18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323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8B750-B7E7-49D4-BDAD-EE02F9B5C393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BC832-C44F-4778-8506-E24A4A7D18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8108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8B750-B7E7-49D4-BDAD-EE02F9B5C393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BC832-C44F-4778-8506-E24A4A7D18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6960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osnitsky.livejournal.com/pics/catalog/511/755539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575048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Музей истории МБОУ "Гимназия №14". Дата открытия 02.09.2002год 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/>
              <a:t>20 апреля 2004 года музей получил </a:t>
            </a:r>
            <a:r>
              <a:rPr lang="ru-RU" sz="2400" b="1" dirty="0"/>
              <a:t>свидетельство (паспорт) </a:t>
            </a:r>
            <a:r>
              <a:rPr lang="ru-RU" sz="2400" b="1" dirty="0" smtClean="0"/>
              <a:t>№9577 о присвоении звания "</a:t>
            </a:r>
            <a:r>
              <a:rPr lang="ru-RU" sz="2400" b="1" dirty="0"/>
              <a:t>Школьный музей</a:t>
            </a:r>
            <a:r>
              <a:rPr lang="ru-RU" sz="2400" b="1" dirty="0" smtClean="0"/>
              <a:t>".</a:t>
            </a:r>
            <a:endParaRPr lang="ru-RU" sz="2400" b="1" dirty="0"/>
          </a:p>
          <a:p>
            <a:pPr marL="0" indent="0">
              <a:buNone/>
            </a:pPr>
            <a:r>
              <a:rPr lang="ru-RU" sz="2400" b="1" dirty="0" smtClean="0"/>
              <a:t>Профиль</a:t>
            </a:r>
            <a:r>
              <a:rPr lang="ru-RU" sz="2400" b="1" dirty="0"/>
              <a:t>: музей истории </a:t>
            </a:r>
            <a:r>
              <a:rPr lang="ru-RU" sz="2400" b="1" dirty="0" smtClean="0"/>
              <a:t>гимназии.</a:t>
            </a:r>
            <a:endParaRPr lang="ru-RU" sz="2400" b="1" dirty="0"/>
          </a:p>
          <a:p>
            <a:pPr marL="0" indent="0">
              <a:buNone/>
            </a:pPr>
            <a:r>
              <a:rPr lang="ru-RU" sz="2400" b="1" dirty="0" smtClean="0"/>
              <a:t>Адрес : город Ростов-на-Дону, ул. 30 линия, 8.</a:t>
            </a:r>
            <a:r>
              <a:rPr lang="ru-RU" sz="2400" b="1" dirty="0"/>
              <a:t> </a:t>
            </a:r>
            <a:r>
              <a:rPr lang="ru-RU" sz="2400" b="1" dirty="0" smtClean="0"/>
              <a:t>Индекс:  344030</a:t>
            </a:r>
          </a:p>
          <a:p>
            <a:pPr marL="0" indent="0">
              <a:buNone/>
            </a:pPr>
            <a:r>
              <a:rPr lang="ru-RU" sz="2400" b="1" dirty="0" smtClean="0"/>
              <a:t>Телефон: (863)2533709</a:t>
            </a:r>
          </a:p>
          <a:p>
            <a:pPr marL="0" indent="0">
              <a:buNone/>
            </a:pPr>
            <a:r>
              <a:rPr lang="ru-RU" sz="2400" b="1" dirty="0" smtClean="0"/>
              <a:t>Электронная почта:</a:t>
            </a:r>
            <a:r>
              <a:rPr lang="en-US" sz="2400" b="1" dirty="0" smtClean="0"/>
              <a:t> main@gimnazium-14.ru</a:t>
            </a:r>
          </a:p>
          <a:p>
            <a:pPr marL="0" indent="0">
              <a:buNone/>
            </a:pPr>
            <a:r>
              <a:rPr lang="ru-RU" sz="2400" b="1" dirty="0" smtClean="0"/>
              <a:t>Сайт музея: </a:t>
            </a:r>
            <a:r>
              <a:rPr lang="en-US" sz="2400" b="1" dirty="0" smtClean="0"/>
              <a:t>gimnazium-14.ru</a:t>
            </a:r>
            <a:endParaRPr lang="en-US" sz="2400" b="1" dirty="0"/>
          </a:p>
          <a:p>
            <a:pPr marL="0" indent="0">
              <a:buNone/>
            </a:pPr>
            <a:r>
              <a:rPr lang="ru-RU" sz="2400" b="1" dirty="0" smtClean="0"/>
              <a:t>Руководитель музея: Симавонян Александра  Георгиевна</a:t>
            </a:r>
          </a:p>
          <a:p>
            <a:pPr marL="0" indent="0">
              <a:buNone/>
            </a:pPr>
            <a:r>
              <a:rPr lang="ru-RU" sz="2400" b="1" dirty="0" smtClean="0"/>
              <a:t>Раздели  экспозиций: 10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1.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>
                <a:solidFill>
                  <a:srgbClr val="FF0000"/>
                </a:solidFill>
              </a:rPr>
              <a:t>"История основания Гогоевской женской </a:t>
            </a:r>
            <a:r>
              <a:rPr lang="ru-RU" sz="2800" b="1" dirty="0" smtClean="0">
                <a:solidFill>
                  <a:srgbClr val="FF0000"/>
                </a:solidFill>
              </a:rPr>
              <a:t>гимназии"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3408587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122413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Каменный двухэтажный </a:t>
            </a:r>
            <a:r>
              <a:rPr lang="ru-RU" sz="3200" dirty="0">
                <a:solidFill>
                  <a:srgbClr val="FF0000"/>
                </a:solidFill>
              </a:rPr>
              <a:t>дом </a:t>
            </a:r>
            <a:r>
              <a:rPr lang="ru-RU" sz="3200" dirty="0" smtClean="0">
                <a:solidFill>
                  <a:srgbClr val="FF0000"/>
                </a:solidFill>
              </a:rPr>
              <a:t>ново-нахичеванского </a:t>
            </a:r>
            <a:r>
              <a:rPr lang="ru-RU" sz="3200" dirty="0">
                <a:solidFill>
                  <a:srgbClr val="FF0000"/>
                </a:solidFill>
              </a:rPr>
              <a:t>купца </a:t>
            </a:r>
            <a:r>
              <a:rPr lang="ru-RU" sz="3200" dirty="0" smtClean="0">
                <a:solidFill>
                  <a:srgbClr val="FF0000"/>
                </a:solidFill>
              </a:rPr>
              <a:t>Н. Х. </a:t>
            </a:r>
            <a:r>
              <a:rPr lang="ru-RU" sz="3200" dirty="0" err="1" smtClean="0">
                <a:solidFill>
                  <a:srgbClr val="FF0000"/>
                </a:solidFill>
              </a:rPr>
              <a:t>Гогоева</a:t>
            </a:r>
            <a:r>
              <a:rPr lang="ru-RU" sz="3200" dirty="0" smtClean="0">
                <a:solidFill>
                  <a:srgbClr val="FF0000"/>
                </a:solidFill>
              </a:rPr>
              <a:t>  на 28 линии.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6" name="Picture 6" descr="Картинки по запросу гимназия 14 росто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12776"/>
            <a:ext cx="3974976" cy="5268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42732" y="2492896"/>
            <a:ext cx="45365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400" b="1" i="1" dirty="0" smtClean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По завещанию 1857 года</a:t>
            </a:r>
            <a:r>
              <a:rPr lang="ru-RU" altLang="ru-RU" sz="2400" b="1" i="1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,</a:t>
            </a:r>
            <a:r>
              <a:rPr lang="ru-RU" altLang="ru-RU" sz="2400" b="1" i="1" dirty="0" smtClean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 в </a:t>
            </a:r>
            <a:r>
              <a:rPr lang="ru-RU" altLang="ru-RU" sz="2400" b="1" i="1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доме </a:t>
            </a:r>
            <a:r>
              <a:rPr lang="ru-RU" altLang="ru-RU" sz="2400" b="1" i="1" dirty="0" smtClean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Гогояна открылась </a:t>
            </a:r>
            <a:r>
              <a:rPr lang="ru-RU" altLang="ru-RU" sz="2400" b="1" i="1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школа. </a:t>
            </a:r>
            <a:r>
              <a:rPr lang="ru-RU" altLang="ru-RU" sz="2400" b="1" i="1" dirty="0" smtClean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Бедные </a:t>
            </a:r>
            <a:r>
              <a:rPr lang="ru-RU" altLang="ru-RU" sz="2400" b="1" i="1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армянские девочки и девушки начали учится </a:t>
            </a:r>
            <a:r>
              <a:rPr lang="ru-RU" altLang="ru-RU" sz="2400" b="1" i="1" dirty="0" smtClean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грамоте, получать </a:t>
            </a:r>
            <a:r>
              <a:rPr lang="ru-RU" altLang="ru-RU" sz="2400" b="1" i="1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нужные  знания и </a:t>
            </a:r>
            <a:r>
              <a:rPr lang="ru-RU" altLang="ru-RU" sz="2400" b="1" i="1" dirty="0" smtClean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образование. </a:t>
            </a:r>
            <a:r>
              <a:rPr lang="ru-RU" altLang="ru-RU" sz="2200" b="1" i="1" dirty="0" smtClean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Главный </a:t>
            </a:r>
            <a:r>
              <a:rPr lang="ru-RU" altLang="ru-RU" sz="2200" b="1" i="1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фасад здании Гогоевской женской гимназии (фото начала XX века</a:t>
            </a:r>
            <a:r>
              <a:rPr lang="ru-RU" altLang="ru-RU" sz="2200" b="1" i="1" dirty="0" smtClean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).1913год</a:t>
            </a:r>
            <a:endParaRPr lang="ru-RU" altLang="ru-RU" sz="2200" b="1" i="1" dirty="0">
              <a:solidFill>
                <a:srgbClr val="000000"/>
              </a:solidFill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0492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1052736"/>
            <a:ext cx="8712967" cy="57606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Ветераны </a:t>
            </a:r>
            <a:r>
              <a:rPr lang="ru-RU" sz="3200" dirty="0" smtClean="0">
                <a:solidFill>
                  <a:srgbClr val="FF0000"/>
                </a:solidFill>
              </a:rPr>
              <a:t>войны и труда в музее. </a:t>
            </a:r>
            <a:r>
              <a:rPr lang="ru-RU" sz="3200" dirty="0">
                <a:solidFill>
                  <a:srgbClr val="FF0000"/>
                </a:solidFill>
              </a:rPr>
              <a:t/>
            </a:r>
            <a:br>
              <a:rPr lang="ru-RU" sz="3200" dirty="0">
                <a:solidFill>
                  <a:srgbClr val="FF0000"/>
                </a:solidFill>
              </a:rPr>
            </a:br>
            <a:r>
              <a:rPr lang="ru-RU" sz="4000" dirty="0">
                <a:solidFill>
                  <a:srgbClr val="FF0000"/>
                </a:solidFill>
              </a:rPr>
              <a:t/>
            </a:r>
            <a:br>
              <a:rPr lang="ru-RU" sz="4000" dirty="0">
                <a:solidFill>
                  <a:srgbClr val="FF0000"/>
                </a:solidFill>
              </a:rPr>
            </a:b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эд\Desktop\для фотоальбома\Гости музе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8712967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61764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ЖЕЛАЕМ МИРА, ЗДОРОВЬЯ И ДОБРА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эд\Desktop\для оформления рисунки\Копия фиалет подснеж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8496944" cy="583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90140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Общий вид </a:t>
            </a:r>
            <a:r>
              <a:rPr lang="ru-RU" dirty="0">
                <a:solidFill>
                  <a:srgbClr val="FF0000"/>
                </a:solidFill>
              </a:rPr>
              <a:t>м</a:t>
            </a:r>
            <a:r>
              <a:rPr lang="ru-RU" dirty="0" smtClean="0">
                <a:solidFill>
                  <a:srgbClr val="FF0000"/>
                </a:solidFill>
              </a:rPr>
              <a:t>узея истории гимназии. 2020год.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эд\Desktop\для фотоальбома\Общий вид музея гимназии №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8784976" cy="547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38796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0"/>
            <a:ext cx="8856984" cy="1268760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Из истории </a:t>
            </a:r>
            <a:r>
              <a:rPr lang="ru-RU" sz="4800" dirty="0">
                <a:solidFill>
                  <a:srgbClr val="FF0000"/>
                </a:solidFill>
              </a:rPr>
              <a:t>основания Гогоевской женской </a:t>
            </a:r>
            <a:r>
              <a:rPr lang="ru-RU" sz="4800" dirty="0" smtClean="0">
                <a:solidFill>
                  <a:srgbClr val="FF0000"/>
                </a:solidFill>
              </a:rPr>
              <a:t>гимназии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4294967295"/>
          </p:nvPr>
        </p:nvSpPr>
        <p:spPr>
          <a:xfrm>
            <a:off x="0" y="1196752"/>
            <a:ext cx="9144000" cy="566124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None/>
            </a:pP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Гогоевская женская школа 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ныне МБОУ "Гимназия №14" города Ростова-на Дону) была открыта 26.09. 1882 года, в каменном двухэтажном доме знатного купца </a:t>
            </a:r>
            <a:r>
              <a:rPr lang="ru-RU" alt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Мкртыча</a:t>
            </a: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Гогояна. (Никита Христофорович </a:t>
            </a:r>
            <a:r>
              <a:rPr lang="ru-RU" alt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Гогоев</a:t>
            </a: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Продолжительность учебы равнялась шести годам. Программа была близка уровню Петербургской женской школы. Здесь изучали армянский и русский языки, всеобщую, русскую и армянскую истории, историю армянской церкви, арифметику, географию, естествознание, пение  рисование, рукоделие, правописание. Желающие обучались музыке. Все предметы, кроме истории России и  географии, велись на армянском  языке.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0858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3960440" cy="172819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Музейная экспозиция: 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" ИСТОРИЯ ОСНОВАНИЯ ГОГОЕВСКОЙ ЖЕНСКОЙ ГИМНАЗИИ" 26.09.1882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1916832"/>
            <a:ext cx="4176464" cy="4752528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На витрине:  </a:t>
            </a:r>
          </a:p>
          <a:p>
            <a:r>
              <a:rPr lang="ru-RU" sz="1800" b="1" dirty="0" smtClean="0"/>
              <a:t>-  О жизни и деятельности Н.Х. Гогояна;</a:t>
            </a:r>
          </a:p>
          <a:p>
            <a:r>
              <a:rPr lang="ru-RU" sz="1800" b="1" dirty="0" smtClean="0"/>
              <a:t>-   Завещание </a:t>
            </a:r>
            <a:r>
              <a:rPr lang="ru-RU" sz="1800" b="1" dirty="0"/>
              <a:t>Н.Х. Гогояна;</a:t>
            </a:r>
          </a:p>
          <a:p>
            <a:r>
              <a:rPr lang="ru-RU" sz="1800" b="1" dirty="0" smtClean="0"/>
              <a:t>-   Фото последнего выпуска Гогоевской женской гимназии;</a:t>
            </a:r>
          </a:p>
          <a:p>
            <a:r>
              <a:rPr lang="ru-RU" sz="1800" b="1" dirty="0" smtClean="0"/>
              <a:t>- Портрет писателя Р. Г. Патканяна ,</a:t>
            </a:r>
          </a:p>
          <a:p>
            <a:r>
              <a:rPr lang="ru-RU" sz="1800" b="1" dirty="0"/>
              <a:t>к</a:t>
            </a:r>
            <a:r>
              <a:rPr lang="ru-RU" sz="1800" b="1" dirty="0" smtClean="0"/>
              <a:t>оторый выступал на торжественной  открытии школы ;</a:t>
            </a:r>
          </a:p>
          <a:p>
            <a:r>
              <a:rPr lang="ru-RU" sz="1800" b="1" dirty="0" smtClean="0"/>
              <a:t>- Фото первой смотрительницы, потом директора М. А. Алянаки;</a:t>
            </a:r>
          </a:p>
          <a:p>
            <a:r>
              <a:rPr lang="ru-RU" sz="1800" b="1" dirty="0" smtClean="0"/>
              <a:t>- Фото  этнографа и  инспектора школ </a:t>
            </a:r>
            <a:r>
              <a:rPr lang="ru-RU" sz="1800" b="1" dirty="0" err="1" smtClean="0"/>
              <a:t>Ерванда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Шахазиза</a:t>
            </a:r>
            <a:r>
              <a:rPr lang="ru-RU" sz="1800" b="1" dirty="0" smtClean="0"/>
              <a:t>;</a:t>
            </a:r>
          </a:p>
          <a:p>
            <a:r>
              <a:rPr lang="ru-RU" sz="1800" b="1" dirty="0" smtClean="0"/>
              <a:t>-  Аттестат о окончания гимназии;</a:t>
            </a:r>
          </a:p>
          <a:p>
            <a:r>
              <a:rPr lang="ru-RU" sz="1800" b="1" dirty="0" smtClean="0"/>
              <a:t>-  Фото гимназисток и  материалы  о гимназии.</a:t>
            </a:r>
            <a:endParaRPr lang="ru-RU" sz="1800" b="1" dirty="0"/>
          </a:p>
        </p:txBody>
      </p:sp>
      <p:pic>
        <p:nvPicPr>
          <p:cNvPr id="1026" name="Picture 2" descr="C:\Users\эд\Desktop\IMG-20200207-WA003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60648"/>
            <a:ext cx="4608512" cy="641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11194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368151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Экспозиционная витрина: " "История основания Гогоевской женской гимназии" 1882-1920гг.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0" y="1556792"/>
            <a:ext cx="9144000" cy="5040560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Музейные  экспонаты витрины, посетителем музея ознакомляют с историей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основания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Гогоевской женской гимназии, которая в 1882 году открылась, как Армянская девичья школа и прекратил  свою деятельность с окончанием 1918-1919  учебного года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гимназия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(фото 7-ого  выпуска 1919 года). С 1920года по 1924 год трудовая школа. 1924-1941 годы армянская школа  №16 им. Степана Шаумяна. Ныне МБОУ "Гимназия №14"города Ростова-на-Дону. Все годы учёбы шли в одном и том же помещении: в доме Н. Гогояна. В 21декабря 2020 году на стене старого помещения гимназии в честь памяти благородного мецената торжественно  открыта мемориальная доска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0531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122413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Каменный двухэтажный </a:t>
            </a:r>
            <a:r>
              <a:rPr lang="ru-RU" sz="3200" dirty="0">
                <a:solidFill>
                  <a:srgbClr val="FF0000"/>
                </a:solidFill>
              </a:rPr>
              <a:t>дом </a:t>
            </a:r>
            <a:r>
              <a:rPr lang="ru-RU" sz="3200" dirty="0" smtClean="0">
                <a:solidFill>
                  <a:srgbClr val="FF0000"/>
                </a:solidFill>
              </a:rPr>
              <a:t>ново-нахичеванского </a:t>
            </a:r>
            <a:r>
              <a:rPr lang="ru-RU" sz="3200" dirty="0">
                <a:solidFill>
                  <a:srgbClr val="FF0000"/>
                </a:solidFill>
              </a:rPr>
              <a:t>купца </a:t>
            </a:r>
            <a:r>
              <a:rPr lang="ru-RU" sz="3200" dirty="0" smtClean="0">
                <a:solidFill>
                  <a:srgbClr val="FF0000"/>
                </a:solidFill>
              </a:rPr>
              <a:t>Н. Х. </a:t>
            </a:r>
            <a:r>
              <a:rPr lang="ru-RU" sz="3200" dirty="0" err="1" smtClean="0">
                <a:solidFill>
                  <a:srgbClr val="FF0000"/>
                </a:solidFill>
              </a:rPr>
              <a:t>Гогоева</a:t>
            </a:r>
            <a:r>
              <a:rPr lang="ru-RU" sz="3200" dirty="0" smtClean="0">
                <a:solidFill>
                  <a:srgbClr val="FF0000"/>
                </a:solidFill>
              </a:rPr>
              <a:t>  на 28 линии.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6" name="Picture 6" descr="Картинки по запросу гимназия 14 росто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12776"/>
            <a:ext cx="3974976" cy="5268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42732" y="2492896"/>
            <a:ext cx="45365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400" b="1" i="1" dirty="0" smtClean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По завещанию 1857 года</a:t>
            </a:r>
            <a:r>
              <a:rPr lang="ru-RU" altLang="ru-RU" sz="2400" b="1" i="1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,</a:t>
            </a:r>
            <a:r>
              <a:rPr lang="ru-RU" altLang="ru-RU" sz="2400" b="1" i="1" dirty="0" smtClean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 в </a:t>
            </a:r>
            <a:r>
              <a:rPr lang="ru-RU" altLang="ru-RU" sz="2400" b="1" i="1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доме </a:t>
            </a:r>
            <a:r>
              <a:rPr lang="ru-RU" altLang="ru-RU" sz="2400" b="1" i="1" dirty="0" smtClean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Гогояна открылась </a:t>
            </a:r>
            <a:r>
              <a:rPr lang="ru-RU" altLang="ru-RU" sz="2400" b="1" i="1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школа. </a:t>
            </a:r>
            <a:r>
              <a:rPr lang="ru-RU" altLang="ru-RU" sz="2400" b="1" i="1" dirty="0" smtClean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Бедные </a:t>
            </a:r>
            <a:r>
              <a:rPr lang="ru-RU" altLang="ru-RU" sz="2400" b="1" i="1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армянские девочки и девушки начали учится </a:t>
            </a:r>
            <a:r>
              <a:rPr lang="ru-RU" altLang="ru-RU" sz="2400" b="1" i="1" dirty="0" smtClean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грамоте, получать </a:t>
            </a:r>
            <a:r>
              <a:rPr lang="ru-RU" altLang="ru-RU" sz="2400" b="1" i="1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нужные  знания и </a:t>
            </a:r>
            <a:r>
              <a:rPr lang="ru-RU" altLang="ru-RU" sz="2400" b="1" i="1" dirty="0" smtClean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образование. </a:t>
            </a:r>
            <a:r>
              <a:rPr lang="ru-RU" altLang="ru-RU" sz="2200" b="1" i="1" dirty="0" smtClean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Главный </a:t>
            </a:r>
            <a:r>
              <a:rPr lang="ru-RU" altLang="ru-RU" sz="2200" b="1" i="1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фасад здании Гогоевской женской гимназии (фото начала XX века</a:t>
            </a:r>
            <a:r>
              <a:rPr lang="ru-RU" altLang="ru-RU" sz="2200" b="1" i="1" dirty="0" smtClean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).1913год</a:t>
            </a:r>
            <a:endParaRPr lang="ru-RU" altLang="ru-RU" sz="2200" b="1" i="1" dirty="0">
              <a:solidFill>
                <a:srgbClr val="000000"/>
              </a:solidFill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8046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JEAU477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5022" y="890495"/>
            <a:ext cx="4644885" cy="578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Первые гимназистки Гогоевской женской гимназии. 1913год.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14" name="Объект 13"/>
          <p:cNvSpPr>
            <a:spLocks noGrp="1"/>
          </p:cNvSpPr>
          <p:nvPr>
            <p:ph sz="half" idx="2"/>
          </p:nvPr>
        </p:nvSpPr>
        <p:spPr>
          <a:xfrm>
            <a:off x="107504" y="1412776"/>
            <a:ext cx="3888432" cy="528576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1913 году школа в первые получила статус гимназии и называлась "Гогоевская женская гимназия". Девушки армянской школы Гогояна, после переименования в гимназию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 1913 года.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7825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Здание Гогоевской гимназии до Великой    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>
                <a:solidFill>
                  <a:srgbClr val="FF0000"/>
                </a:solidFill>
              </a:rPr>
              <a:t> </a:t>
            </a:r>
            <a:r>
              <a:rPr lang="ru-RU" sz="3600" dirty="0" smtClean="0">
                <a:solidFill>
                  <a:srgbClr val="FF0000"/>
                </a:solidFill>
              </a:rPr>
              <a:t>      Отечественной войны на 28 линии.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4294967295"/>
          </p:nvPr>
        </p:nvSpPr>
        <p:spPr>
          <a:xfrm>
            <a:off x="107504" y="1340768"/>
            <a:ext cx="4536504" cy="54005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/>
              <a:t>   В наши дни дом Гогояна на 28  линии выглядит так же. Только после Великой отечественной войны закрыли двери и убрали вывеску. Со стороны двора построили  новый корпус присоединив  к основному корпусу. Вход и выход бил оттуда. В этом 2020 году открытию гимназии исполнится 138 лет. Но нам пока не известно когда был построен этот дом. Это охраняемый архитектурный памятник. </a:t>
            </a:r>
            <a:endParaRPr lang="ru-RU" sz="2400" b="1" dirty="0"/>
          </a:p>
        </p:txBody>
      </p:sp>
      <p:pic>
        <p:nvPicPr>
          <p:cNvPr id="4" name="Рисунок 3" descr="F:\гимназия.jp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80000"/>
                    </a14:imgEffect>
                    <a14:imgEffect>
                      <a14:saturation sat="0"/>
                    </a14:imgEffect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6408" y="1484785"/>
            <a:ext cx="4104456" cy="51125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4101102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1301006"/>
          </a:xfrm>
        </p:spPr>
        <p:txBody>
          <a:bodyPr>
            <a:noAutofit/>
          </a:bodyPr>
          <a:lstStyle/>
          <a:p>
            <a:r>
              <a:rPr lang="ru-RU" sz="2800" dirty="0" smtClean="0"/>
              <a:t>Гогоевская женская гимназия (МБОУ "Гимназия № 14"г. Ростова-на-Дону) на 28  линии. Н. Нахичевань       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> </a:t>
            </a:r>
            <a:r>
              <a:rPr lang="ru-RU" sz="3200" dirty="0" smtClean="0"/>
              <a:t>      </a:t>
            </a:r>
            <a:r>
              <a:rPr lang="ru-RU" sz="3200" dirty="0"/>
              <a:t>1913г. </a:t>
            </a:r>
            <a:r>
              <a:rPr lang="ru-RU" sz="3200" dirty="0" smtClean="0"/>
              <a:t>                                           2013г.</a:t>
            </a:r>
            <a:endParaRPr lang="ru-RU" sz="3200" dirty="0"/>
          </a:p>
        </p:txBody>
      </p:sp>
      <p:pic>
        <p:nvPicPr>
          <p:cNvPr id="4" name="Picture 6" descr="Картинки по запросу гимназия 14 росто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65176"/>
            <a:ext cx="3974976" cy="5268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754725_600">
            <a:hlinkClick r:id="rId3" tgtFrame="&quot;_blank&quot;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65175"/>
            <a:ext cx="4104456" cy="526815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40445799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631</TotalTime>
  <Words>717</Words>
  <Application>Microsoft Office PowerPoint</Application>
  <PresentationFormat>Экран (4:3)</PresentationFormat>
  <Paragraphs>59</Paragraphs>
  <Slides>12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Музей истории МБОУ "Гимназия №14". Дата открытия 02.09.2002год </vt:lpstr>
      <vt:lpstr>Общий вид музея истории гимназии. 2020год.</vt:lpstr>
      <vt:lpstr>Из истории основания Гогоевской женской гимназии</vt:lpstr>
      <vt:lpstr>Музейная экспозиция:  " ИСТОРИЯ ОСНОВАНИЯ ГОГОЕВСКОЙ ЖЕНСКОЙ ГИМНАЗИИ" 26.09.1882 </vt:lpstr>
      <vt:lpstr>Экспозиционная витрина: " "История основания Гогоевской женской гимназии" 1882-1920гг.</vt:lpstr>
      <vt:lpstr>Каменный двухэтажный дом ново-нахичеванского купца Н. Х. Гогоева  на 28 линии.</vt:lpstr>
      <vt:lpstr>Первые гимназистки Гогоевской женской гимназии. 1913год.</vt:lpstr>
      <vt:lpstr>Здание Гогоевской гимназии до Великой            Отечественной войны на 28 линии.</vt:lpstr>
      <vt:lpstr>Гогоевская женская гимназия (МБОУ "Гимназия № 14"г. Ростова-на-Дону) на 28  линии. Н. Нахичевань                1913г.                                            2013г.</vt:lpstr>
      <vt:lpstr>Каменный двухэтажный дом ново-нахичеванского купца Н. Х. Гогоева  на 28 линии.</vt:lpstr>
      <vt:lpstr>Ветераны войны и труда в музее.   </vt:lpstr>
      <vt:lpstr>ЖЕЛАЕМ МИРА, ЗДОРОВЬЯ И ДОБРА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Каменный двухэтажный дом Н. Х. Гогоева на 28 линии Новой Нахичевани</dc:title>
  <dc:creator>эд</dc:creator>
  <cp:lastModifiedBy>u1</cp:lastModifiedBy>
  <cp:revision>57</cp:revision>
  <dcterms:created xsi:type="dcterms:W3CDTF">2020-02-07T07:23:24Z</dcterms:created>
  <dcterms:modified xsi:type="dcterms:W3CDTF">2020-02-28T11:09:26Z</dcterms:modified>
</cp:coreProperties>
</file>